
<file path=[Content_Types].xml><?xml version="1.0" encoding="utf-8"?>
<Types xmlns="http://schemas.openxmlformats.org/package/2006/content-types"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72" r:id="rId2"/>
    <p:sldId id="333" r:id="rId3"/>
    <p:sldId id="334" r:id="rId4"/>
    <p:sldId id="335" r:id="rId5"/>
    <p:sldId id="336" r:id="rId6"/>
    <p:sldId id="337" r:id="rId7"/>
    <p:sldId id="338" r:id="rId8"/>
    <p:sldId id="339" r:id="rId9"/>
    <p:sldId id="340" r:id="rId10"/>
    <p:sldId id="341" r:id="rId11"/>
    <p:sldId id="342" r:id="rId12"/>
    <p:sldId id="343" r:id="rId13"/>
    <p:sldId id="344" r:id="rId14"/>
    <p:sldId id="345" r:id="rId15"/>
    <p:sldId id="346" r:id="rId16"/>
    <p:sldId id="347" r:id="rId17"/>
    <p:sldId id="348" r:id="rId18"/>
    <p:sldId id="349" r:id="rId19"/>
    <p:sldId id="350" r:id="rId20"/>
    <p:sldId id="332" r:id="rId21"/>
  </p:sldIdLst>
  <p:sldSz cx="10693400" cy="7561263"/>
  <p:notesSz cx="6797675" cy="9926638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FCCCC"/>
    <a:srgbClr val="0000FF"/>
    <a:srgbClr val="FF7C80"/>
    <a:srgbClr val="FF00FF"/>
    <a:srgbClr val="FF66F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29" autoAdjust="0"/>
    <p:restoredTop sz="79094" autoAdjust="0"/>
  </p:normalViewPr>
  <p:slideViewPr>
    <p:cSldViewPr>
      <p:cViewPr varScale="1">
        <p:scale>
          <a:sx n="77" d="100"/>
          <a:sy n="77" d="100"/>
        </p:scale>
        <p:origin x="2472" y="78"/>
      </p:cViewPr>
      <p:guideLst>
        <p:guide orient="horz" pos="2382"/>
        <p:guide pos="3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5" d="100"/>
          <a:sy n="75" d="100"/>
        </p:scale>
        <p:origin x="2922" y="54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2016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77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0306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77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2016" y="9430306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A462222D-1C04-48E9-957F-020CEDD3CE95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11720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d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3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583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116D5ECF-BEA0-44D3-869C-8DC32480AEF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840366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030288" y="1241425"/>
            <a:ext cx="47371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it does not work, Reimport all.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6D5ECF-BEA0-44D3-869C-8DC32480AEFA}" type="slidenum">
              <a:rPr lang="en-US" altLang="ko-KR" smtClean="0"/>
              <a:pPr>
                <a:defRPr/>
              </a:pPr>
              <a:t>14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28441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030288" y="1241425"/>
            <a:ext cx="47371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effects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6D5ECF-BEA0-44D3-869C-8DC32480AEFA}" type="slidenum">
              <a:rPr lang="en-US" altLang="ko-KR" smtClean="0"/>
              <a:pPr>
                <a:defRPr/>
              </a:pPr>
              <a:t>16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48899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030288" y="1241425"/>
            <a:ext cx="47371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Ambient Occlusion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6D5ECF-BEA0-44D3-869C-8DC32480AEFA}" type="slidenum">
              <a:rPr lang="en-US" altLang="ko-KR" smtClean="0"/>
              <a:pPr>
                <a:defRPr/>
              </a:pPr>
              <a:t>17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35107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030288" y="1241425"/>
            <a:ext cx="47371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Bloom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6D5ECF-BEA0-44D3-869C-8DC32480AEFA}" type="slidenum">
              <a:rPr lang="en-US" altLang="ko-KR" smtClean="0"/>
              <a:pPr>
                <a:defRPr/>
              </a:pPr>
              <a:t>18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98512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030288" y="1241425"/>
            <a:ext cx="47371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Color Grading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6D5ECF-BEA0-44D3-869C-8DC32480AEFA}" type="slidenum">
              <a:rPr lang="en-US" altLang="ko-KR" smtClean="0"/>
              <a:pPr>
                <a:defRPr/>
              </a:pPr>
              <a:t>19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66796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548384"/>
            <a:ext cx="10693400" cy="1872208"/>
          </a:xfrm>
          <a:noFill/>
        </p:spPr>
        <p:txBody>
          <a:bodyPr/>
          <a:lstStyle>
            <a:lvl1pPr algn="ctr">
              <a:defRPr sz="55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03375" y="3636615"/>
            <a:ext cx="7486650" cy="2580035"/>
          </a:xfrm>
        </p:spPr>
        <p:txBody>
          <a:bodyPr/>
          <a:lstStyle>
            <a:lvl1pPr marL="0" indent="0" algn="ctr">
              <a:buNone/>
              <a:defRPr sz="2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5FDF1C-D005-4E62-8F34-C1D7C7B6EDB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63556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큰주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0693400" cy="1188342"/>
          </a:xfrm>
          <a:noFill/>
        </p:spPr>
        <p:txBody>
          <a:bodyPr/>
          <a:lstStyle>
            <a:lvl1pPr>
              <a:defRPr sz="44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6388" y="1260351"/>
            <a:ext cx="10080625" cy="5761162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B3EB50-C323-4EA3-9DB4-835A10528E7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5B4DB4BE-1E55-4664-8B8F-68F7F2B5F8EB}"/>
              </a:ext>
            </a:extLst>
          </p:cNvPr>
          <p:cNvCxnSpPr/>
          <p:nvPr userDrawn="1"/>
        </p:nvCxnSpPr>
        <p:spPr>
          <a:xfrm flipH="1">
            <a:off x="1294" y="1188343"/>
            <a:ext cx="10692106" cy="1"/>
          </a:xfrm>
          <a:prstGeom prst="line">
            <a:avLst/>
          </a:prstGeom>
          <a:ln w="38100" cap="flat" cmpd="sng" algn="ctr">
            <a:solidFill>
              <a:srgbClr val="C1092C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97DC8721-A8C3-434D-ACF1-610A8DA599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898" y="108223"/>
            <a:ext cx="1657428" cy="4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573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주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AD5637-AC03-43CE-99DA-380571BC86F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70699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주제c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984F08-4A02-4C4A-8092-2EE62BA85A1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cxnSp>
        <p:nvCxnSpPr>
          <p:cNvPr id="5" name="Straight Connector 31"/>
          <p:cNvCxnSpPr/>
          <p:nvPr userDrawn="1"/>
        </p:nvCxnSpPr>
        <p:spPr>
          <a:xfrm flipH="1">
            <a:off x="1294" y="972318"/>
            <a:ext cx="10692106" cy="1"/>
          </a:xfrm>
          <a:prstGeom prst="line">
            <a:avLst/>
          </a:prstGeom>
          <a:ln w="38100" cap="flat" cmpd="sng" algn="ctr">
            <a:solidFill>
              <a:srgbClr val="C1092C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7DC8721-A8C3-434D-ACF1-610A8DA599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898" y="7024256"/>
            <a:ext cx="1657428" cy="4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39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작은주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6140" y="303213"/>
            <a:ext cx="10387260" cy="668337"/>
          </a:xfrm>
          <a:noFill/>
        </p:spPr>
        <p:txBody>
          <a:bodyPr/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06140" y="1044327"/>
            <a:ext cx="10081120" cy="5976664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92ED16-1A81-4A9F-9695-B5ADF82A7688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85912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작은주제c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6140" y="303213"/>
            <a:ext cx="10387260" cy="668337"/>
          </a:xfrm>
          <a:noFill/>
        </p:spPr>
        <p:txBody>
          <a:bodyPr/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06140" y="1044327"/>
            <a:ext cx="10081120" cy="5976664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B75FE8-4820-48D5-9925-CF7026792E8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cxnSp>
        <p:nvCxnSpPr>
          <p:cNvPr id="5" name="Straight Connector 31"/>
          <p:cNvCxnSpPr/>
          <p:nvPr userDrawn="1"/>
        </p:nvCxnSpPr>
        <p:spPr>
          <a:xfrm flipH="1">
            <a:off x="306140" y="972318"/>
            <a:ext cx="10387260" cy="1"/>
          </a:xfrm>
          <a:prstGeom prst="line">
            <a:avLst/>
          </a:prstGeom>
          <a:ln w="38100" cap="flat" cmpd="sng" algn="ctr">
            <a:solidFill>
              <a:srgbClr val="C1092C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792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jintaeks2\Downloads\RoundedCorner_20161124.png">
            <a:extLst>
              <a:ext uri="{FF2B5EF4-FFF2-40B4-BE49-F238E27FC236}">
                <a16:creationId xmlns:a16="http://schemas.microsoft.com/office/drawing/2014/main" id="{7A3F0CD3-9360-4F82-92AB-112806B69CE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0320362" y="5110"/>
            <a:ext cx="378148" cy="367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:\Users\jintaeks2\Downloads\RoundedCorner_20161124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5252" y="7193335"/>
            <a:ext cx="378148" cy="367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303213"/>
            <a:ext cx="10693400" cy="668337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104287" tIns="52144" rIns="104287" bIns="5214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6388" y="1044575"/>
            <a:ext cx="10080625" cy="597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4287" tIns="52144" rIns="104287" bIns="5214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488" y="7164388"/>
            <a:ext cx="1008062" cy="3175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104287" tIns="52144" rIns="104287" bIns="52144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6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21396D37-47DC-427F-88C5-B8661884185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8" r:id="rId2"/>
    <p:sldLayoutId id="2147483669" r:id="rId3"/>
    <p:sldLayoutId id="2147483665" r:id="rId4"/>
    <p:sldLayoutId id="2147483666" r:id="rId5"/>
    <p:sldLayoutId id="2147483667" r:id="rId6"/>
  </p:sldLayoutIdLst>
  <p:hf hdr="0" ftr="0" dt="0"/>
  <p:txStyles>
    <p:titleStyle>
      <a:lvl1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  <a:cs typeface="+mj-cs"/>
        </a:defRPr>
      </a:lvl1pPr>
      <a:lvl2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2pPr>
      <a:lvl3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3pPr>
      <a:lvl4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4pPr>
      <a:lvl5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5pPr>
      <a:lvl6pPr marL="4572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90525" indent="-390525" algn="l" defTabSz="1042988" rtl="0" eaLnBrk="0" fontAlgn="base" latinLnBrk="1" hangingPunct="0">
        <a:spcBef>
          <a:spcPct val="20000"/>
        </a:spcBef>
        <a:spcAft>
          <a:spcPct val="0"/>
        </a:spcAft>
        <a:buFont typeface="Wingdings" pitchFamily="2" charset="2"/>
        <a:buChar char="ü"/>
        <a:defRPr kumimoji="1" sz="26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47725" indent="-325438" algn="l" defTabSz="1042988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2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marL="1303338" indent="-260350" algn="l" defTabSz="1042988" rtl="0" eaLnBrk="0" fontAlgn="base" latinLnBrk="1" hangingPunct="0">
        <a:spcBef>
          <a:spcPct val="20000"/>
        </a:spcBef>
        <a:spcAft>
          <a:spcPct val="0"/>
        </a:spcAft>
        <a:buChar char="•"/>
        <a:defRPr kumimoji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marL="1825625" indent="-260350" algn="l" defTabSz="1042988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marL="2344738" indent="-258763" algn="l" defTabSz="1042988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28019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6pPr>
      <a:lvl7pPr marL="32591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7pPr>
      <a:lvl8pPr marL="37163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8pPr>
      <a:lvl9pPr marL="41735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jintaeks2@dongseo.ac.kr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5.pd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제목 1"/>
          <p:cNvSpPr>
            <a:spLocks noGrp="1"/>
          </p:cNvSpPr>
          <p:nvPr>
            <p:ph type="ctrTitle"/>
          </p:nvPr>
        </p:nvSpPr>
        <p:spPr>
          <a:xfrm>
            <a:off x="0" y="2916535"/>
            <a:ext cx="10693400" cy="2303463"/>
          </a:xfrm>
          <a:noFill/>
          <a:ln w="57150">
            <a:noFill/>
          </a:ln>
        </p:spPr>
        <p:txBody>
          <a:bodyPr/>
          <a:lstStyle/>
          <a:p>
            <a:pPr>
              <a:defRPr/>
            </a:pPr>
            <a:r>
              <a:rPr lang="en-US" altLang="ko-KR" sz="3300" b="0" dirty="0">
                <a:solidFill>
                  <a:schemeClr val="tx1"/>
                </a:solidFill>
              </a:rPr>
              <a:t>Unity Post Processing Package</a:t>
            </a:r>
            <a:br>
              <a:rPr lang="en-US" altLang="ko-KR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ko-KR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Adding Ambient Occlusion</a:t>
            </a:r>
            <a:endParaRPr lang="ko-KR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99" name="부제목 2"/>
          <p:cNvSpPr>
            <a:spLocks noGrp="1"/>
          </p:cNvSpPr>
          <p:nvPr>
            <p:ph type="subTitle" idx="1"/>
          </p:nvPr>
        </p:nvSpPr>
        <p:spPr>
          <a:xfrm>
            <a:off x="1603374" y="5509244"/>
            <a:ext cx="8495853" cy="1655763"/>
          </a:xfrm>
        </p:spPr>
        <p:txBody>
          <a:bodyPr/>
          <a:lstStyle/>
          <a:p>
            <a:pPr algn="r"/>
            <a:r>
              <a:rPr lang="en-US" altLang="ko-KR" dirty="0">
                <a:hlinkClick r:id="rId2"/>
              </a:rPr>
              <a:t>jintaeks@dongseo.ac.kr</a:t>
            </a:r>
            <a:endParaRPr lang="en-US" altLang="ko-KR" dirty="0"/>
          </a:p>
          <a:p>
            <a:pPr algn="r"/>
            <a:r>
              <a:rPr lang="en-US" altLang="ko-KR" dirty="0"/>
              <a:t>May 13, 2019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D7C0F4A-773B-4458-92B3-109FEAC72A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34" y="413915"/>
            <a:ext cx="1956246" cy="20705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110CA7-D943-48EF-AF4E-8B3D1B410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9551F3-7FE3-43FE-B784-D5B8A5033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B5A888-3113-4B23-98FE-8A7A5ED620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10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03D977-D570-4D3A-BABE-FB1E4C0BF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" y="356393"/>
            <a:ext cx="10658475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985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23311C-D166-4393-A162-A11767BBB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375D2D-0238-42CF-A243-BEF9C602A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D57C152-C610-4C9F-8B11-B2461C3BCF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11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7DA3CD-E188-4036-B305-E0B03C18B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3909"/>
            <a:ext cx="10693400" cy="567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264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17DAAA-F1A2-4F8B-B9E1-78E30B5F0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86257B-432A-4503-ABBE-08B3CC499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F5E9C-403F-4CB3-B344-5631585C5D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12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01594C8-97B0-4862-A5E6-C03B104DC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4376"/>
            <a:ext cx="10693400" cy="557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603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AF4058-5EEC-4F91-AEB7-858AEA507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DABDB6-1E2E-428E-8E67-54D5256D4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81CD02B-F430-4682-8149-4EF3790085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13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AACA344-BBE5-4133-8B1F-74F082423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3909"/>
            <a:ext cx="10693400" cy="567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9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69809A-214C-44AE-B76C-A991ABC43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D4BEC9-5339-45FF-B349-0FAFB37B9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5F9996-FF08-4772-AB61-639D95AE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14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C132874-A73D-4571-BE8E-FC20628E6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71793"/>
            <a:ext cx="10693400" cy="601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12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F9A254C0-AA88-4BA5-AD2A-5FB1374F2A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Effects</a:t>
            </a:r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05E8D777-1DCA-4E88-B486-6751C2F14C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64FA98-0BD9-4F30-843B-C440497173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1967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FDF3E9C1-C57D-4203-BC6F-B8F57ABDE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7A12E9-B940-4662-B10C-92ED20F86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A8F10B-186B-41F8-BEFD-E50BFF25E0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B3EB50-C323-4EA3-9DB4-835A10528E7F}" type="slidenum">
              <a:rPr lang="en-US" altLang="ko-KR" smtClean="0"/>
              <a:pPr>
                <a:defRPr/>
              </a:pPr>
              <a:t>16</a:t>
            </a:fld>
            <a:endParaRPr lang="en-US" altLang="ko-KR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96DB9EC-1CD9-44D8-8B4B-31628F01E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43909"/>
            <a:ext cx="10693400" cy="567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139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41A77-1A15-4EAA-B956-52E4883AF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AE1313-2F37-4C0C-917B-D8657CD11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0E122D-E4BA-4AAF-9DCA-9C175366FD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17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6E206E2-5B96-410D-BA55-E0804B45D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43909"/>
            <a:ext cx="10693400" cy="567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069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47AA93-E694-4F80-BA31-AE75560EF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E2390B-B541-4F76-A762-CDD0E2BDC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41174A-7C71-44DF-963D-8BA1D6C246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18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AA0EC3-5DFE-47D2-ABBB-F0FD745AE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43909"/>
            <a:ext cx="10693400" cy="567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2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CB5D2F-FEA2-4F26-B377-1D3526BF8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78DAAC-BF3A-4ECC-A706-F81F5056B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73DC5D-0112-4FB6-9464-A1BCDCA91E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19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A774598-F9AD-4686-9975-911B8CC11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43909"/>
            <a:ext cx="10693400" cy="567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258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EBEF3D-CAB7-4736-B757-CEB0B1C28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19CEC7-8FCC-4FA0-98DF-64C59F9A3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F920C5-D0A4-4952-BD80-F8F2E557BF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B3EB50-C323-4EA3-9DB4-835A10528E7F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B7B4A01-4AA4-4F81-975A-B6FA9676E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887" y="2223293"/>
            <a:ext cx="3857625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846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9FDF60-A89E-4596-A2EC-467DB7932C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4"/>
              <a:srcRect/>
              <a:stretch>
                <a:fillRect/>
              </a:stretch>
            </p:blipFill>
          </mc:Choice>
          <mc:Fallback>
            <p:blipFill>
              <a:blip r:embed="rId5"/>
              <a:srcRect/>
              <a:stretch>
                <a:fillRect/>
              </a:stretch>
            </p:blipFill>
          </mc:Fallback>
        </mc:AlternateContent>
        <p:spPr bwMode="auto">
          <a:xfrm>
            <a:off x="2681620" y="6453177"/>
            <a:ext cx="2602048" cy="495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 descr="P:\06.김현진\1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675344" y="5745676"/>
            <a:ext cx="5767700" cy="51898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02688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417082-1B3A-44BA-AFFC-3634F3F0A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2E811F-C620-417B-83E4-F0869DD09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65C090-7E70-4177-96E1-9589800F7B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3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49ED59C-79E1-4567-9B95-1CBD8E3D2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866"/>
            <a:ext cx="10693400" cy="671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82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2A25DD-6F17-432A-BED5-FB5A02602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BFD7DF-86C3-4AF9-A732-DB7D3ABAA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C50C2B-EEBA-4D29-9E7F-E096200F53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4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955FF0-EF51-455B-AB30-D7879EC52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7327"/>
            <a:ext cx="10693400" cy="612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56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1065CB-DDC9-4053-A565-5768D55C6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476A84-1700-401D-8CA3-648B59856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B465BA-1274-4E3A-8891-1B70DA82A9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5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E0D0087-030E-4F40-BCAD-307FEE7AF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12" y="313531"/>
            <a:ext cx="10391775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713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B7DD5F-CDDC-44E3-AFB9-CDD24A47E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928A0F-FF1E-4CE5-A1E8-E484E7277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A4A205-E6EF-4BFC-9F90-66A14C5DCB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6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C6410B6-B486-435C-9BD4-F5B2B6589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4135"/>
            <a:ext cx="10693400" cy="563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476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F2AEE1-ACBF-4278-95B8-B76334158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961474-B91C-461B-B44E-2D3D877F0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150AD4-B451-4887-871E-F0EB84163E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7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58B0369-B53E-40AA-A4CD-551217C64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3909"/>
            <a:ext cx="10693400" cy="567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851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7B47AF-558B-4725-90BA-E2D69A0BB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F4D3B-1F97-4734-9BDD-79DA98987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F22659-1E91-45F7-AA1D-B4384F6DBA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8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0BF3A9-A114-4F11-A0BF-A5B2C25D5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3909"/>
            <a:ext cx="10693400" cy="567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95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158689-8168-4095-BB73-063B0B9FD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D2FE73-DA1E-44C8-B94C-592B1988D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1A92C8-C153-4C94-BC7E-4626AF8AC8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9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5F3C62-1957-4223-8CA8-4E73954CA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3909"/>
            <a:ext cx="10693400" cy="567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623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5782</TotalTime>
  <Words>57</Words>
  <Application>Microsoft Office PowerPoint</Application>
  <PresentationFormat>사용자 지정</PresentationFormat>
  <Paragraphs>33</Paragraphs>
  <Slides>20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굴림</vt:lpstr>
      <vt:lpstr>맑은 고딕</vt:lpstr>
      <vt:lpstr>Wingdings</vt:lpstr>
      <vt:lpstr>기본 디자인</vt:lpstr>
      <vt:lpstr>Unity Post Processing Package Adding Ambient Occlusion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More Effects</vt:lpstr>
      <vt:lpstr>PowerPoint 프레젠테이션</vt:lpstr>
      <vt:lpstr>PowerPoint 프레젠테이션</vt:lpstr>
      <vt:lpstr>PowerPoint 프레젠테이션</vt:lpstr>
      <vt:lpstr>PowerPoint 프레젠테이션</vt:lpstr>
      <vt:lpstr>QnA</vt:lpstr>
    </vt:vector>
  </TitlesOfParts>
  <Company>KOG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온라인 게임과 콘솔 게임</dc:title>
  <dc:creator>RacerLee</dc:creator>
  <cp:lastModifiedBy>Seo Jintaek</cp:lastModifiedBy>
  <cp:revision>485</cp:revision>
  <cp:lastPrinted>2018-08-31T03:19:42Z</cp:lastPrinted>
  <dcterms:created xsi:type="dcterms:W3CDTF">2004-06-04T00:41:23Z</dcterms:created>
  <dcterms:modified xsi:type="dcterms:W3CDTF">2019-05-13T07:18:14Z</dcterms:modified>
</cp:coreProperties>
</file>

<file path=docProps/thumbnail.jpeg>
</file>